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6" r:id="rId3"/>
    <p:sldId id="261" r:id="rId4"/>
    <p:sldId id="258" r:id="rId5"/>
    <p:sldId id="260" r:id="rId6"/>
    <p:sldId id="259" r:id="rId7"/>
    <p:sldId id="265" r:id="rId8"/>
    <p:sldId id="264" r:id="rId9"/>
    <p:sldId id="266" r:id="rId10"/>
    <p:sldId id="268" r:id="rId11"/>
    <p:sldId id="269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>
        <p:scale>
          <a:sx n="80" d="100"/>
          <a:sy n="80" d="100"/>
        </p:scale>
        <p:origin x="-119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C273A-EC7A-4E8A-93B2-F9B74EF2D01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44C5-68F7-4AB4-9B62-68FA66741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_________Microsoft_Word1.docx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Admin\Рабочий стол\рам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-65780" y="0"/>
            <a:ext cx="920978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16316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Казан </a:t>
            </a:r>
            <a:r>
              <a:rPr lang="tt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шәһәре Совет районы                              20 нче гимназия 4 нче “а” сыйныфы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C:\Users\Гульзара\Pictures\сентябрь 2011\201109\201109A0\01092011649.jpg"/>
          <p:cNvPicPr>
            <a:picLocks noGrp="1"/>
          </p:cNvPicPr>
          <p:nvPr>
            <p:ph idx="1"/>
          </p:nvPr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714348" y="1500174"/>
            <a:ext cx="6912768" cy="46085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964488" cy="864096"/>
          </a:xfrm>
        </p:spPr>
        <p:txBody>
          <a:bodyPr>
            <a:normAutofit fontScale="90000"/>
          </a:bodyPr>
          <a:lstStyle/>
          <a:p>
            <a:pPr algn="l"/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sz="4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Район күләмендә уздырылган  “Казан -йорт” бәйгесенең театр номинациясендә 2 нче урынны яуладык.</a:t>
            </a:r>
            <a:endParaRPr lang="ru-RU" sz="40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Documents and Settings\Admin\Рабочий стол\2011-12-02\Image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3" y="2187372"/>
            <a:ext cx="3118106" cy="4409980"/>
          </a:xfrm>
          <a:prstGeom prst="rect">
            <a:avLst/>
          </a:prstGeom>
          <a:noFill/>
        </p:spPr>
      </p:pic>
      <p:pic>
        <p:nvPicPr>
          <p:cNvPr id="19458" name="Picture 2" descr="C:\Users\Учитель\Desktop\фото алсу фоатовны 3 а класс\IMG_08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2856"/>
            <a:ext cx="5688632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Учитель\Desktop\фото алсу фоатовны 3 а класс\IMG_09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509"/>
          <a:stretch>
            <a:fillRect/>
          </a:stretch>
        </p:blipFill>
        <p:spPr bwMode="auto">
          <a:xfrm>
            <a:off x="251520" y="1196752"/>
            <a:ext cx="4032448" cy="3368849"/>
          </a:xfrm>
          <a:prstGeom prst="roundRect">
            <a:avLst/>
          </a:prstGeom>
          <a:noFill/>
        </p:spPr>
      </p:pic>
      <p:pic>
        <p:nvPicPr>
          <p:cNvPr id="20486" name="Picture 6" descr="C:\Users\Учитель\Desktop\фото алсу фоатовны 3 а класс\IMG_0957.jpg"/>
          <p:cNvPicPr>
            <a:picLocks noChangeAspect="1" noChangeArrowheads="1"/>
          </p:cNvPicPr>
          <p:nvPr/>
        </p:nvPicPr>
        <p:blipFill>
          <a:blip r:embed="rId3" cstate="print"/>
          <a:srcRect l="23214" b="18095"/>
          <a:stretch>
            <a:fillRect/>
          </a:stretch>
        </p:blipFill>
        <p:spPr bwMode="auto">
          <a:xfrm>
            <a:off x="4788024" y="1268760"/>
            <a:ext cx="3960440" cy="2880321"/>
          </a:xfrm>
          <a:prstGeom prst="round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tt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Сыйныфыбыз белән төрле музейларга,театрларга йөрибез</a:t>
            </a:r>
            <a:r>
              <a:rPr lang="tt-RU" dirty="0" smtClean="0"/>
              <a:t>.</a:t>
            </a:r>
            <a:endParaRPr lang="ru-RU" dirty="0"/>
          </a:p>
        </p:txBody>
      </p:sp>
      <p:pic>
        <p:nvPicPr>
          <p:cNvPr id="20484" name="Picture 4" descr="C:\Users\Учитель\Desktop\фото алсу фоатовны 3 а класс\IMG_1009.jpg"/>
          <p:cNvPicPr>
            <a:picLocks noChangeAspect="1" noChangeArrowheads="1"/>
          </p:cNvPicPr>
          <p:nvPr/>
        </p:nvPicPr>
        <p:blipFill>
          <a:blip r:embed="rId4" cstate="print"/>
          <a:srcRect t="11219"/>
          <a:stretch>
            <a:fillRect/>
          </a:stretch>
        </p:blipFill>
        <p:spPr bwMode="auto">
          <a:xfrm>
            <a:off x="3131840" y="4077072"/>
            <a:ext cx="4176464" cy="2780928"/>
          </a:xfrm>
          <a:prstGeom prst="roundRect">
            <a:avLst/>
          </a:prstGeom>
          <a:noFill/>
        </p:spPr>
      </p:pic>
      <p:pic>
        <p:nvPicPr>
          <p:cNvPr id="20485" name="Picture 5" descr="C:\Users\Учитель\Desktop\фото алсу фоатовны 3 а класс\IMG_0950.jpg"/>
          <p:cNvPicPr>
            <a:picLocks noChangeAspect="1" noChangeArrowheads="1"/>
          </p:cNvPicPr>
          <p:nvPr/>
        </p:nvPicPr>
        <p:blipFill>
          <a:blip r:embed="rId5" cstate="print"/>
          <a:srcRect r="29949" b="3679"/>
          <a:stretch>
            <a:fillRect/>
          </a:stretch>
        </p:blipFill>
        <p:spPr bwMode="auto">
          <a:xfrm>
            <a:off x="539552" y="4333221"/>
            <a:ext cx="2448271" cy="2524779"/>
          </a:xfrm>
          <a:prstGeom prst="roundRect">
            <a:avLst/>
          </a:prstGeom>
          <a:noFill/>
        </p:spPr>
      </p:pic>
      <p:pic>
        <p:nvPicPr>
          <p:cNvPr id="20487" name="Picture 7" descr="C:\Documents\картинкки\а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4941168"/>
            <a:ext cx="1624718" cy="1757649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7"/>
          </a:xfrm>
        </p:spPr>
        <p:txBody>
          <a:bodyPr>
            <a:normAutofit/>
          </a:bodyPr>
          <a:lstStyle/>
          <a:p>
            <a:pPr>
              <a:buNone/>
            </a:pPr>
            <a:endParaRPr lang="tt-RU" sz="66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6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Без  шулай тырышып укыйбыз, күңелле яшибез! </a:t>
            </a:r>
            <a:endParaRPr lang="ru-RU" sz="6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Documents\дети\ш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2586690" cy="249687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0"/>
            <a:ext cx="7406640" cy="557214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b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Сыйныф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җитәкчесе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Заббарова Алсу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Фоатовна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кв.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категорияле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башлангыч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сыйныф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укытучысы</a:t>
            </a:r>
            <a:r>
              <a:rPr lang="tt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5214950"/>
            <a:ext cx="7406640" cy="116637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1" name="Picture 1" descr="C:\Documents and Settings\Admin\Рабочий стол\Документы\Венера\фотки\алсу\ма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2196718" cy="2928958"/>
          </a:xfrm>
          <a:prstGeom prst="roundRect">
            <a:avLst/>
          </a:prstGeom>
          <a:noFill/>
        </p:spPr>
      </p:pic>
      <p:pic>
        <p:nvPicPr>
          <p:cNvPr id="5" name="Picture 1" descr="C:\Documents\дети\ш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0460" y="4746381"/>
            <a:ext cx="2853540" cy="2111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Documents and Settings\Admin\Рабочий стол\рамка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t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Безнең сыйныф 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0299" y="1071547"/>
          <a:ext cx="4143404" cy="5214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240"/>
                <a:gridCol w="3793164"/>
              </a:tblGrid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Абдуллина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Танзиля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Азатовна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Ахмадуллина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Алсу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Раисовна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6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Габдрахманов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Искандар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Радисович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Галимуллина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Зарина 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Табрисовна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Ганиев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Айнур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Габдуллович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Гибадуллин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Ильвир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Энгелевич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67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Губайдуллина  Ландыш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Фагимовна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Загртдинов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Дамир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Данисович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Ибрагимова Зарина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Ильгизовна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Идиятуллина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Инзиля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Ильдаровна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Камалетдинов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Адель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Шаукатович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Мухаметзянова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Камиля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Марсовна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Сафиуллина Лада Игоревна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Хабибуллин Марат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Муршитович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Хайруллина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Дина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Ильшатовна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Хисамова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Азалия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Елмазовна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Хисамутдинова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Эльвина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Маратовна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Хуснутдинова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Нафиса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Маратовна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Шайхетдинов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Булат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Раисович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6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Щибун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Данил Сергеевич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Admin\Рабочий стол\рамка 3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54326" y="-155226"/>
            <a:ext cx="9089674" cy="701322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0542" y="1052736"/>
            <a:ext cx="5328592" cy="490763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         </a:t>
            </a: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Сыйныфта 20 укучы. Аларның 8е – ир балалар, 12е– кызлар. </a:t>
            </a:r>
            <a:endParaRPr lang="en-US" sz="49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Милләтләре буенча  укучылар татар гаиләләреннән. Сафиуллина Лада(әнисе татар, әтисе рус), Хисамова Азалия (әтисе төрек, әнисе рус), Хайруллина Динә(әтисе татар, әнисе рус), Щибун Данил(әнисе татар, әтисе рус) катнаш гаиләдән.</a:t>
            </a:r>
            <a:endParaRPr lang="en-US" sz="49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Сыйныфтагы барлык укучылар да дәрестән тыш вакытларын төрле түгәрәкләрдә үткәрәләр. </a:t>
            </a:r>
            <a:endParaRPr lang="en-US" sz="49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Сыйныфтагы һәр укучының үзенә тапшырылган эше (вазыйфасы) бар.Барлык укучылар да коллектив булып тату, дус яшиләр, яңа килгән укучыларны да үз араларына бик җылы кабул итәләр. Проблемалы укучылар юк.Укучылар дус, бер-берләренә ярдәмчелләр. Тәнәфесләрдә бергәләп уйныйлар. Мәктәпкә чиста, пөхтә киенеп йөриләр. Сәбәпсез дәресләр калдырмыйлар.</a:t>
            </a:r>
            <a:endParaRPr lang="en-US" sz="49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Сыйныфның укуга омтылышы көчле, дәресләрдә актив катнашалар. Укытучылар да укучылардан канәгать. Дәрестән тыш вакытларын да файдалы итеп үткәрәләр.</a:t>
            </a:r>
            <a:endParaRPr lang="en-US" sz="49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Һәр укучының педагогик һәм психологик үзенчәлеге бар. Әйтик, бер укучы тарафыннан әйтелгән фикер, икенче укучыга ошамаска мөмкин. Шуңа класста укучылар белән индивидуаль эш алымнары алып барыла. </a:t>
            </a:r>
            <a:endParaRPr lang="ru-RU" sz="49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Тырышлык, теләк, әдәплелек, кызыксынучанлык, табигатьне саклау буенча системалы эш алып барыла.Киләчәктә бу балалар тырыш, әдәпле, уңган укучылар булыр диеп өметләнәм, уңышлар телим.</a:t>
            </a:r>
            <a:endParaRPr lang="ru-RU" sz="49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Әти - әниләр дә балаларының укулары белән һәрдаим кызыксынып торалар. Мәктәп, әти-әни һәм укытучы бергәләп эшләгәндә барлык авырлыкларны да җиңеп чыгарбыз.</a:t>
            </a:r>
            <a:endParaRPr lang="ru-RU" sz="49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9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Documents and Settings\Admin\Рабочий стол\рам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46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1128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тырышып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укыйбыз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Сыйныфбызда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ru-RU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укучы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«5» </a:t>
            </a:r>
            <a:r>
              <a:rPr lang="ru-RU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билгеләренә генә укый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12 </a:t>
            </a:r>
            <a:r>
              <a:rPr lang="ru-RU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укучы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«4» </a:t>
            </a:r>
            <a:r>
              <a:rPr lang="ru-RU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һәм 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«5» </a:t>
            </a:r>
            <a:r>
              <a:rPr lang="ru-RU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билгеләренә укыйлар</a:t>
            </a:r>
            <a:r>
              <a:rPr lang="ru-RU" sz="1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семинары\плакаты 1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5032" b="11834"/>
          <a:stretch>
            <a:fillRect/>
          </a:stretch>
        </p:blipFill>
        <p:spPr bwMode="auto">
          <a:xfrm>
            <a:off x="1000101" y="1643050"/>
            <a:ext cx="3969642" cy="2434022"/>
          </a:xfrm>
          <a:prstGeom prst="roundRect">
            <a:avLst/>
          </a:prstGeom>
          <a:noFill/>
        </p:spPr>
      </p:pic>
      <p:pic>
        <p:nvPicPr>
          <p:cNvPr id="2051" name="Picture 3" descr="F:\семинары\12 апреля 0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700808"/>
            <a:ext cx="3096344" cy="2322258"/>
          </a:xfrm>
          <a:prstGeom prst="roundRect">
            <a:avLst/>
          </a:prstGeom>
          <a:noFill/>
        </p:spPr>
      </p:pic>
      <p:pic>
        <p:nvPicPr>
          <p:cNvPr id="2052" name="Picture 4" descr="F:\семинары\плакаты 1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149080"/>
            <a:ext cx="3357586" cy="1958592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Admin\Рабочий стол\рам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142976" y="642918"/>
          <a:ext cx="7239000" cy="54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Документ" r:id="rId5" imgW="9252332" imgH="5940803" progId="Word.Document.12">
                  <p:embed/>
                </p:oleObj>
              </mc:Choice>
              <mc:Fallback>
                <p:oleObj name="Документ" r:id="rId5" imgW="9252332" imgH="59408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642918"/>
                        <a:ext cx="7239000" cy="540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рам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1785950"/>
          </a:xfrm>
        </p:spPr>
        <p:txBody>
          <a:bodyPr>
            <a:normAutofit fontScale="90000"/>
          </a:bodyPr>
          <a:lstStyle/>
          <a:p>
            <a:r>
              <a:rPr lang="tt-RU" sz="4400" smtClean="0">
                <a:latin typeface="Times New Roman" pitchFamily="18" charset="0"/>
                <a:cs typeface="Times New Roman" pitchFamily="18" charset="0"/>
              </a:rPr>
              <a:t>Хореография,теннис, каратэ, музыка, хоккей, оригами түгәрәкләренә яратып йөрибез.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785982" y="-2400300"/>
            <a:ext cx="7498080" cy="480060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C:\Documents and Settings\user\Рабочий стол\Алсу\IMG_056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357694"/>
            <a:ext cx="2609850" cy="20669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C:\Documents and Settings\Admin\Рабочий стол\фото 4 а\IMG_24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071678"/>
            <a:ext cx="3333773" cy="2500330"/>
          </a:xfrm>
          <a:prstGeom prst="ellipse">
            <a:avLst/>
          </a:prstGeom>
          <a:noFill/>
        </p:spPr>
      </p:pic>
      <p:pic>
        <p:nvPicPr>
          <p:cNvPr id="20483" name="Picture 3" descr="C:\Documents and Settings\Admin\Рабочий стол\фото 4 а\IMG_24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2071678"/>
            <a:ext cx="3524275" cy="264320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рам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70070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t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кошларны яратабыз,алар өчен җимлекләр ясыйбыз.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Documents and Settings\user\Рабочий стол\Алсу\IMG_05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428736"/>
            <a:ext cx="3707765" cy="27813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user\Рабочий стол\Алсу\IMG_056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214818"/>
            <a:ext cx="2620010" cy="197167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user\Рабочий стол\Алсу\IMG_055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4214818"/>
            <a:ext cx="2952750" cy="197167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2011-12-02\Image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77480"/>
            <a:ext cx="3309392" cy="4680520"/>
          </a:xfrm>
          <a:prstGeom prst="roundRect">
            <a:avLst/>
          </a:prstGeom>
          <a:noFill/>
        </p:spPr>
      </p:pic>
      <p:pic>
        <p:nvPicPr>
          <p:cNvPr id="21509" name="Picture 5" descr="C:\Documents and Settings\Admin\Рабочий стол\2011-12-02\Image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5667" y="2321058"/>
            <a:ext cx="3208333" cy="4536942"/>
          </a:xfrm>
          <a:prstGeom prst="round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t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Төрле бәйгеләрдә катнашып җиңүләр яулыйбыз.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C:\Documents and Settings\Admin\Рабочий стол\2011-12-02\Image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340768"/>
            <a:ext cx="2644754" cy="3739978"/>
          </a:xfrm>
          <a:prstGeom prst="roundRect">
            <a:avLst/>
          </a:prstGeom>
          <a:noFill/>
        </p:spPr>
      </p:pic>
      <p:pic>
        <p:nvPicPr>
          <p:cNvPr id="21510" name="Picture 6" descr="C:\Documents and Settings\Admin\Рабочий стол\2011-12-02\Image0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815088"/>
            <a:ext cx="2088232" cy="3042912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194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Документ</vt:lpstr>
      <vt:lpstr>Казан шәһәре Совет районы                              20 нче гимназия 4 нче “а” сыйныфы </vt:lpstr>
      <vt:lpstr>                        Сыйныф җитәкчесе         Заббарова Алсу     Фоатовна  I кв. категорияле башлангыч сыйныф укытучысы  </vt:lpstr>
      <vt:lpstr>Безнең сыйныф </vt:lpstr>
      <vt:lpstr>Презентация PowerPoint</vt:lpstr>
      <vt:lpstr>Без тырышып укыйбыз  Сыйныфбызда 1 укучы «5» ле билгеләренә генә укый, 12 укучы «4» һәм «5» билгеләренә укыйлар.</vt:lpstr>
      <vt:lpstr>Презентация PowerPoint</vt:lpstr>
      <vt:lpstr>Хореография,теннис, каратэ, музыка, хоккей, оригами түгәрәкләренә яратып йөрибез.</vt:lpstr>
      <vt:lpstr>Без кошларны яратабыз,алар өчен җимлекләр ясыйбыз.</vt:lpstr>
      <vt:lpstr>Төрле бәйгеләрдә катнашып җиңүләр яулыйбыз.</vt:lpstr>
      <vt:lpstr>  Район күләмендә уздырылган  “Казан -йорт” бәйгесенең театр номинациясендә 2 нче урынны яуладык.</vt:lpstr>
      <vt:lpstr>Сыйныфыбыз белән төрле музейларга,театрларга йөрибез.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Казан шәһәре Совет районы                              20 нче гимназия 4 нче “а” сыйныфы</dc:title>
  <dc:creator>Учитель</dc:creator>
  <cp:lastModifiedBy>Учитель</cp:lastModifiedBy>
  <cp:revision>35</cp:revision>
  <dcterms:created xsi:type="dcterms:W3CDTF">2011-11-30T05:08:38Z</dcterms:created>
  <dcterms:modified xsi:type="dcterms:W3CDTF">2011-12-19T12:38:08Z</dcterms:modified>
</cp:coreProperties>
</file>